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jpe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1.jpeg" Type="http://schemas.openxmlformats.org/officeDocument/2006/relationships/image"/><Relationship Id="rId5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4780001" cy="1913657"/>
          </a:xfrm>
          <a:custGeom>
            <a:avLst/>
            <a:gdLst/>
            <a:ahLst/>
            <a:cxnLst/>
            <a:rect r="r" b="b" t="t" l="l"/>
            <a:pathLst>
              <a:path h="1913657" w="4780001">
                <a:moveTo>
                  <a:pt x="0" y="0"/>
                </a:moveTo>
                <a:lnTo>
                  <a:pt x="4780001" y="0"/>
                </a:lnTo>
                <a:lnTo>
                  <a:pt x="4780001" y="1913657"/>
                </a:lnTo>
                <a:lnTo>
                  <a:pt x="0" y="1913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054845"/>
            <a:ext cx="7913921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Deepti Deepti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0438" y="3625154"/>
            <a:ext cx="11682394" cy="17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438" y="5355326"/>
            <a:ext cx="9659937" cy="170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593116" y="6316471"/>
            <a:ext cx="4589468" cy="232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8379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Pr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</a:rPr>
              <a:t>ocess from requirements to design</a:t>
            </a:r>
          </a:p>
          <a:p>
            <a:pPr algn="ctr" marL="478379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DM Sans"/>
              </a:rPr>
              <a:t>Ensuring design meets business needs</a:t>
            </a:r>
          </a:p>
          <a:p>
            <a:pPr algn="ctr" marL="478379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DM Sans"/>
              </a:rPr>
              <a:t>Techniques for clearer design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198148" y="3849337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7"/>
              <a:stretch>
                <a:fillRect l="-73436" t="0" r="-7343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7172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524195" y="2017041"/>
            <a:ext cx="6977998" cy="122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8161" y="6316471"/>
            <a:ext cx="5151996" cy="232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8379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Na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</a:rPr>
              <a:t>mes stages of data lifecycle</a:t>
            </a:r>
          </a:p>
          <a:p>
            <a:pPr algn="ctr" marL="478379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DM Sans"/>
              </a:rPr>
              <a:t>Activities before project</a:t>
            </a:r>
          </a:p>
          <a:p>
            <a:pPr algn="ctr" marL="478379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DM Sans"/>
              </a:rPr>
              <a:t>Adapting to data changes</a:t>
            </a:r>
          </a:p>
          <a:p>
            <a:pPr algn="ctr" marL="478379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DM Sans"/>
              </a:rPr>
              <a:t>Primary involvement in analysis</a:t>
            </a:r>
          </a:p>
          <a:p>
            <a:pPr algn="ctr" marL="478379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DM Sans"/>
              </a:rPr>
              <a:t>Project's place in data lifecycle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594717" y="5635441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SLIDE 1: LIFECYCLE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93540" y="5635441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SLIDE 2: REQUIREMENTS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213720" y="3849337"/>
            <a:ext cx="954016" cy="1214604"/>
          </a:xfrm>
          <a:custGeom>
            <a:avLst/>
            <a:gdLst/>
            <a:ahLst/>
            <a:cxnLst/>
            <a:rect r="r" b="b" t="t" l="l"/>
            <a:pathLst>
              <a:path h="1214604" w="954016">
                <a:moveTo>
                  <a:pt x="0" y="0"/>
                </a:moveTo>
                <a:lnTo>
                  <a:pt x="954016" y="0"/>
                </a:lnTo>
                <a:lnTo>
                  <a:pt x="954016" y="1214604"/>
                </a:lnTo>
                <a:lnTo>
                  <a:pt x="0" y="1214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66864" y="2910328"/>
            <a:ext cx="7297915" cy="7297915"/>
          </a:xfrm>
          <a:custGeom>
            <a:avLst/>
            <a:gdLst/>
            <a:ahLst/>
            <a:cxnLst/>
            <a:rect r="r" b="b" t="t" l="l"/>
            <a:pathLst>
              <a:path h="7297915" w="7297915">
                <a:moveTo>
                  <a:pt x="0" y="0"/>
                </a:moveTo>
                <a:lnTo>
                  <a:pt x="7297916" y="0"/>
                </a:lnTo>
                <a:lnTo>
                  <a:pt x="7297916" y="7297915"/>
                </a:lnTo>
                <a:lnTo>
                  <a:pt x="0" y="7297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19280" y="1636188"/>
            <a:ext cx="1045065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DATA LIFECYCLE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2031" y="2110273"/>
            <a:ext cx="4419928" cy="1258224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093797" y="3368497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24615" y="4553226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758203" y="5737955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24615" y="6918503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429156" y="3451183"/>
            <a:ext cx="3697307" cy="107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5"/>
              </a:lnSpc>
              <a:spcBef>
                <a:spcPct val="0"/>
              </a:spcBef>
            </a:pPr>
            <a:r>
              <a:rPr lang="en-US" sz="3134">
                <a:solidFill>
                  <a:srgbClr val="051D40"/>
                </a:solidFill>
                <a:latin typeface="DM Sans Bold"/>
              </a:rPr>
              <a:t>Pre-Project Activities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10238" y="2199365"/>
            <a:ext cx="3203487" cy="108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02"/>
              </a:lnSpc>
              <a:spcBef>
                <a:spcPct val="0"/>
              </a:spcBef>
            </a:pPr>
            <a:r>
              <a:rPr lang="en-US" sz="3117">
                <a:solidFill>
                  <a:srgbClr val="051D40"/>
                </a:solidFill>
                <a:latin typeface="DM Sans Bold"/>
              </a:rPr>
              <a:t>Stages of the Data Lifecycle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88338" y="2256515"/>
            <a:ext cx="4526224" cy="125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81"/>
              </a:lnSpc>
            </a:pPr>
            <a:r>
              <a:rPr lang="en-US" sz="1969">
                <a:solidFill>
                  <a:srgbClr val="FFFFFF"/>
                </a:solidFill>
                <a:latin typeface="DM Sans"/>
              </a:rPr>
              <a:t>The data lifecycle consists of several stages including data collection, storage, processing, analysis, and visualization.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93991" y="4496076"/>
            <a:ext cx="3992375" cy="107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7"/>
              </a:lnSpc>
              <a:spcBef>
                <a:spcPct val="0"/>
              </a:spcBef>
            </a:pPr>
            <a:r>
              <a:rPr lang="en-US" sz="3107">
                <a:solidFill>
                  <a:srgbClr val="051D40"/>
                </a:solidFill>
                <a:latin typeface="DM Sans Bold"/>
              </a:rPr>
              <a:t>Handling Data Changes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76287" y="5709380"/>
            <a:ext cx="4201844" cy="108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8"/>
              </a:lnSpc>
            </a:pPr>
            <a:r>
              <a:rPr lang="en-US" sz="3172">
                <a:solidFill>
                  <a:srgbClr val="051D40"/>
                </a:solidFill>
                <a:latin typeface="DM Sans Bold"/>
              </a:rPr>
              <a:t>Project</a:t>
            </a:r>
          </a:p>
          <a:p>
            <a:pPr algn="ctr" marL="0" indent="0" lvl="0">
              <a:lnSpc>
                <a:spcPts val="4378"/>
              </a:lnSpc>
              <a:spcBef>
                <a:spcPct val="0"/>
              </a:spcBef>
            </a:pPr>
            <a:r>
              <a:rPr lang="en-US" sz="3172">
                <a:solidFill>
                  <a:srgbClr val="051D40"/>
                </a:solidFill>
                <a:latin typeface="DM Sans Bold"/>
              </a:rPr>
              <a:t> Involvement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74672" y="6960783"/>
            <a:ext cx="3080605" cy="110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238">
                <a:solidFill>
                  <a:srgbClr val="051D40"/>
                </a:solidFill>
                <a:latin typeface="DM Sans Bold"/>
              </a:rPr>
              <a:t>Project in the Data Lifecycle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5636" y="3373621"/>
            <a:ext cx="4490889" cy="125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81"/>
              </a:lnSpc>
            </a:pPr>
            <a:r>
              <a:rPr lang="en-US" sz="1969">
                <a:solidFill>
                  <a:srgbClr val="FFFFFF"/>
                </a:solidFill>
                <a:latin typeface="DM Sans"/>
              </a:rPr>
              <a:t>Before starting this project, we would need to conduct data sourcing, extraction, and cleaning to ensure the data is accurate and relevant.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37445" y="4572276"/>
            <a:ext cx="4884918" cy="125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81"/>
              </a:lnSpc>
            </a:pPr>
            <a:r>
              <a:rPr lang="en-US" sz="1969">
                <a:solidFill>
                  <a:srgbClr val="FFFFFF"/>
                </a:solidFill>
                <a:latin typeface="DM Sans"/>
              </a:rPr>
              <a:t>If the data changes, we would need to update our data sources, recalibrate our analysis, and potentially modify our visualizations to reflect the new data.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49758" y="5741176"/>
            <a:ext cx="4656045" cy="125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81"/>
              </a:lnSpc>
            </a:pPr>
            <a:r>
              <a:rPr lang="en-US" sz="1969">
                <a:solidFill>
                  <a:srgbClr val="FFFFFF"/>
                </a:solidFill>
                <a:latin typeface="DM Sans"/>
              </a:rPr>
              <a:t> In this project, our primary focus is on data analysis and visualization, specifically creating dashboards to present project performance metrics.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86366" y="6891268"/>
            <a:ext cx="4768055" cy="156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81"/>
              </a:lnSpc>
            </a:pPr>
            <a:r>
              <a:rPr lang="en-US" sz="1969">
                <a:solidFill>
                  <a:srgbClr val="FFFFFF"/>
                </a:solidFill>
                <a:latin typeface="DM Sans"/>
              </a:rPr>
              <a:t>Our project fits into the broader data lifecycle by contributing to the analysis and interpretation stage, where data is transformed into actionable insights to drive decision-making.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09322" y="459185"/>
            <a:ext cx="9879016" cy="73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LIFECYLCE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97011" y="1879014"/>
            <a:ext cx="9879016" cy="73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30047" y="2933916"/>
            <a:ext cx="5741908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Design Process Summary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30047" y="3540647"/>
            <a:ext cx="8426873" cy="164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Gathered business requirements from Sophie and team.</a:t>
            </a:r>
          </a:p>
          <a:p>
            <a:pPr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Translated requirements into a structured dashboard blueprint.</a:t>
            </a:r>
          </a:p>
          <a:p>
            <a:pPr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Obtained approval from Sophie to ensure alignment with expectations.</a:t>
            </a:r>
          </a:p>
          <a:p>
            <a:pPr marL="0" indent="0" lvl="0">
              <a:lnSpc>
                <a:spcPts val="2664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725261" y="3453964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830047" y="4876370"/>
            <a:ext cx="9438821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Ensuring Design Meets Business Needs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7387" y="5505191"/>
            <a:ext cx="8784583" cy="197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Conducted regular reviews and feedback sessions with Sophie.</a:t>
            </a:r>
          </a:p>
          <a:p>
            <a:pPr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Incorporated key performance indicators (KPIs) and user requirements into the dashboard design.</a:t>
            </a:r>
          </a:p>
          <a:p>
            <a:pPr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Ensured dashboard functionality and usability for Sophie and other stakeholders.</a:t>
            </a:r>
          </a:p>
          <a:p>
            <a:pPr marL="0" indent="0" lvl="0">
              <a:lnSpc>
                <a:spcPts val="2664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799040" y="5431446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830047" y="7175827"/>
            <a:ext cx="9438821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Techniques for Clearer Design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47387" y="7805790"/>
            <a:ext cx="8061274" cy="197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Used intuitive data visualizations to convey information effectively.</a:t>
            </a:r>
          </a:p>
          <a:p>
            <a:pPr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Implemented user-friendly features such as filters and tooltips for interactive exploration.</a:t>
            </a:r>
          </a:p>
          <a:p>
            <a:pPr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Maintained consistency in design elements and layout for easy navigation.</a:t>
            </a:r>
          </a:p>
          <a:p>
            <a:pPr marL="0" indent="0" lvl="0">
              <a:lnSpc>
                <a:spcPts val="2664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5725261" y="7331084"/>
            <a:ext cx="749829" cy="730742"/>
          </a:xfrm>
          <a:custGeom>
            <a:avLst/>
            <a:gdLst/>
            <a:ahLst/>
            <a:cxnLst/>
            <a:rect r="r" b="b" t="t" l="l"/>
            <a:pathLst>
              <a:path h="730742" w="749829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5514" y="1028700"/>
            <a:ext cx="3493599" cy="1398651"/>
          </a:xfrm>
          <a:custGeom>
            <a:avLst/>
            <a:gdLst/>
            <a:ahLst/>
            <a:cxnLst/>
            <a:rect r="r" b="b" t="t" l="l"/>
            <a:pathLst>
              <a:path h="1398651" w="3493599">
                <a:moveTo>
                  <a:pt x="0" y="0"/>
                </a:moveTo>
                <a:lnTo>
                  <a:pt x="3493599" y="0"/>
                </a:lnTo>
                <a:lnTo>
                  <a:pt x="3493599" y="1398651"/>
                </a:lnTo>
                <a:lnTo>
                  <a:pt x="0" y="1398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55514" y="2773954"/>
            <a:ext cx="10434893" cy="344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Thanks!</a:t>
            </a:r>
          </a:p>
          <a:p>
            <a:pPr>
              <a:lnSpc>
                <a:spcPts val="10543"/>
              </a:lnSpc>
            </a:pPr>
          </a:p>
          <a:p>
            <a:pPr marL="0" indent="0" lvl="0">
              <a:lnSpc>
                <a:spcPts val="6203"/>
              </a:lnSpc>
            </a:pPr>
            <a:r>
              <a:rPr lang="en-US" sz="4430" spc="270">
                <a:solidFill>
                  <a:srgbClr val="FFFFFF"/>
                </a:solidFill>
                <a:latin typeface="Now"/>
              </a:rPr>
              <a:t>Any 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DAF8UCeJA60</dc:identifier>
  <dcterms:modified xsi:type="dcterms:W3CDTF">2011-08-01T06:04:30Z</dcterms:modified>
  <cp:revision>1</cp:revision>
  <dc:title>Blue Dark Professional Geometric Business Project Presentation </dc:title>
</cp:coreProperties>
</file>